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5" r:id="rId5"/>
    <p:sldId id="326" r:id="rId6"/>
    <p:sldId id="344" r:id="rId7"/>
    <p:sldId id="327" r:id="rId8"/>
    <p:sldId id="330" r:id="rId9"/>
    <p:sldId id="343" r:id="rId10"/>
    <p:sldId id="329" r:id="rId11"/>
    <p:sldId id="341" r:id="rId12"/>
    <p:sldId id="342" r:id="rId13"/>
    <p:sldId id="345" r:id="rId14"/>
    <p:sldId id="339" r:id="rId15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a-DK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F0EBB3-8A92-4740-87E8-6DEDC1C975AB}" v="65" dt="2022-12-02T15:54:42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7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Liam Møller Clausen" userId="ca5e03dbe51e8433" providerId="LiveId" clId="{A8F0EBB3-8A92-4740-87E8-6DEDC1C975AB}"/>
    <pc:docChg chg="custSel modSld sldOrd">
      <pc:chgData name="Thor Liam Møller Clausen" userId="ca5e03dbe51e8433" providerId="LiveId" clId="{A8F0EBB3-8A92-4740-87E8-6DEDC1C975AB}" dt="2022-12-02T15:56:21.011" v="281" actId="1076"/>
      <pc:docMkLst>
        <pc:docMk/>
      </pc:docMkLst>
      <pc:sldChg chg="modSp mod">
        <pc:chgData name="Thor Liam Møller Clausen" userId="ca5e03dbe51e8433" providerId="LiveId" clId="{A8F0EBB3-8A92-4740-87E8-6DEDC1C975AB}" dt="2022-12-02T15:40:29.070" v="25" actId="20577"/>
        <pc:sldMkLst>
          <pc:docMk/>
          <pc:sldMk cId="855215445" sldId="325"/>
        </pc:sldMkLst>
        <pc:spChg chg="mod">
          <ac:chgData name="Thor Liam Møller Clausen" userId="ca5e03dbe51e8433" providerId="LiveId" clId="{A8F0EBB3-8A92-4740-87E8-6DEDC1C975AB}" dt="2022-12-02T15:40:29.070" v="25" actId="20577"/>
          <ac:spMkLst>
            <pc:docMk/>
            <pc:sldMk cId="855215445" sldId="325"/>
            <ac:spMk id="4" creationId="{305E10E9-9AB7-0642-D4C4-DDFDAB7B5B2C}"/>
          </ac:spMkLst>
        </pc:spChg>
      </pc:sldChg>
      <pc:sldChg chg="addSp delSp modSp mod modAnim">
        <pc:chgData name="Thor Liam Møller Clausen" userId="ca5e03dbe51e8433" providerId="LiveId" clId="{A8F0EBB3-8A92-4740-87E8-6DEDC1C975AB}" dt="2022-12-02T15:54:49.770" v="278" actId="1076"/>
        <pc:sldMkLst>
          <pc:docMk/>
          <pc:sldMk cId="2810133685" sldId="327"/>
        </pc:sldMkLst>
        <pc:spChg chg="mod">
          <ac:chgData name="Thor Liam Møller Clausen" userId="ca5e03dbe51e8433" providerId="LiveId" clId="{A8F0EBB3-8A92-4740-87E8-6DEDC1C975AB}" dt="2022-12-02T15:42:37.541" v="65" actId="20577"/>
          <ac:spMkLst>
            <pc:docMk/>
            <pc:sldMk cId="2810133685" sldId="327"/>
            <ac:spMk id="3" creationId="{77C9C890-ADC6-0AA7-BBC0-05E856AA7C3C}"/>
          </ac:spMkLst>
        </pc:spChg>
        <pc:spChg chg="add del mod">
          <ac:chgData name="Thor Liam Møller Clausen" userId="ca5e03dbe51e8433" providerId="LiveId" clId="{A8F0EBB3-8A92-4740-87E8-6DEDC1C975AB}" dt="2022-12-02T15:52:59.915" v="201" actId="478"/>
          <ac:spMkLst>
            <pc:docMk/>
            <pc:sldMk cId="2810133685" sldId="327"/>
            <ac:spMk id="11" creationId="{05AA1251-D48C-0603-0F15-5194C9C4F510}"/>
          </ac:spMkLst>
        </pc:spChg>
        <pc:spChg chg="add mod">
          <ac:chgData name="Thor Liam Møller Clausen" userId="ca5e03dbe51e8433" providerId="LiveId" clId="{A8F0EBB3-8A92-4740-87E8-6DEDC1C975AB}" dt="2022-12-02T15:54:49.770" v="278" actId="1076"/>
          <ac:spMkLst>
            <pc:docMk/>
            <pc:sldMk cId="2810133685" sldId="327"/>
            <ac:spMk id="12" creationId="{EEC94011-6688-6144-B61E-D686ECD48451}"/>
          </ac:spMkLst>
        </pc:spChg>
        <pc:picChg chg="del">
          <ac:chgData name="Thor Liam Møller Clausen" userId="ca5e03dbe51e8433" providerId="LiveId" clId="{A8F0EBB3-8A92-4740-87E8-6DEDC1C975AB}" dt="2022-12-02T15:52:58.227" v="200" actId="478"/>
          <ac:picMkLst>
            <pc:docMk/>
            <pc:sldMk cId="2810133685" sldId="327"/>
            <ac:picMk id="7" creationId="{7FFC92DA-E590-4A49-8738-10A5D4DBBE6E}"/>
          </ac:picMkLst>
        </pc:picChg>
        <pc:picChg chg="add mod">
          <ac:chgData name="Thor Liam Møller Clausen" userId="ca5e03dbe51e8433" providerId="LiveId" clId="{A8F0EBB3-8A92-4740-87E8-6DEDC1C975AB}" dt="2022-12-02T15:42:15.247" v="45" actId="1076"/>
          <ac:picMkLst>
            <pc:docMk/>
            <pc:sldMk cId="2810133685" sldId="327"/>
            <ac:picMk id="1026" creationId="{55CA56E7-64E6-D6B3-47B6-A52983B35A4A}"/>
          </ac:picMkLst>
        </pc:picChg>
        <pc:picChg chg="add del">
          <ac:chgData name="Thor Liam Møller Clausen" userId="ca5e03dbe51e8433" providerId="LiveId" clId="{A8F0EBB3-8A92-4740-87E8-6DEDC1C975AB}" dt="2022-12-02T15:52:58.227" v="200" actId="478"/>
          <ac:picMkLst>
            <pc:docMk/>
            <pc:sldMk cId="2810133685" sldId="327"/>
            <ac:picMk id="1028" creationId="{599B7511-48B4-6C1E-1E6B-7C384D00B342}"/>
          </ac:picMkLst>
        </pc:picChg>
        <pc:picChg chg="add mod">
          <ac:chgData name="Thor Liam Møller Clausen" userId="ca5e03dbe51e8433" providerId="LiveId" clId="{A8F0EBB3-8A92-4740-87E8-6DEDC1C975AB}" dt="2022-12-02T15:54:42.721" v="277" actId="1076"/>
          <ac:picMkLst>
            <pc:docMk/>
            <pc:sldMk cId="2810133685" sldId="327"/>
            <ac:picMk id="1030" creationId="{08F261CB-4662-889F-2BF2-66595D557E0E}"/>
          </ac:picMkLst>
        </pc:picChg>
      </pc:sldChg>
      <pc:sldChg chg="modSp mod ord">
        <pc:chgData name="Thor Liam Møller Clausen" userId="ca5e03dbe51e8433" providerId="LiveId" clId="{A8F0EBB3-8A92-4740-87E8-6DEDC1C975AB}" dt="2022-12-02T15:48:15.087" v="137"/>
        <pc:sldMkLst>
          <pc:docMk/>
          <pc:sldMk cId="2924417010" sldId="328"/>
        </pc:sldMkLst>
        <pc:spChg chg="mod">
          <ac:chgData name="Thor Liam Møller Clausen" userId="ca5e03dbe51e8433" providerId="LiveId" clId="{A8F0EBB3-8A92-4740-87E8-6DEDC1C975AB}" dt="2022-12-02T15:48:05.010" v="133" actId="20577"/>
          <ac:spMkLst>
            <pc:docMk/>
            <pc:sldMk cId="2924417010" sldId="328"/>
            <ac:spMk id="3" creationId="{03924A06-2533-68FE-6815-A6208AD97D3D}"/>
          </ac:spMkLst>
        </pc:spChg>
      </pc:sldChg>
      <pc:sldChg chg="addSp delSp modSp mod">
        <pc:chgData name="Thor Liam Møller Clausen" userId="ca5e03dbe51e8433" providerId="LiveId" clId="{A8F0EBB3-8A92-4740-87E8-6DEDC1C975AB}" dt="2022-12-02T15:47:01.421" v="126" actId="1076"/>
        <pc:sldMkLst>
          <pc:docMk/>
          <pc:sldMk cId="1263875044" sldId="329"/>
        </pc:sldMkLst>
        <pc:spChg chg="mod">
          <ac:chgData name="Thor Liam Møller Clausen" userId="ca5e03dbe51e8433" providerId="LiveId" clId="{A8F0EBB3-8A92-4740-87E8-6DEDC1C975AB}" dt="2022-12-02T15:43:41.249" v="72" actId="20577"/>
          <ac:spMkLst>
            <pc:docMk/>
            <pc:sldMk cId="1263875044" sldId="329"/>
            <ac:spMk id="2" creationId="{5579856F-92A5-9936-EAA5-B01FC81B4FF8}"/>
          </ac:spMkLst>
        </pc:spChg>
        <pc:spChg chg="add del mod">
          <ac:chgData name="Thor Liam Møller Clausen" userId="ca5e03dbe51e8433" providerId="LiveId" clId="{A8F0EBB3-8A92-4740-87E8-6DEDC1C975AB}" dt="2022-12-02T15:46:28.290" v="119" actId="478"/>
          <ac:spMkLst>
            <pc:docMk/>
            <pc:sldMk cId="1263875044" sldId="329"/>
            <ac:spMk id="3" creationId="{995E06DE-1FD0-291B-D8F5-9F70A3331B02}"/>
          </ac:spMkLst>
        </pc:spChg>
        <pc:spChg chg="add mod">
          <ac:chgData name="Thor Liam Møller Clausen" userId="ca5e03dbe51e8433" providerId="LiveId" clId="{A8F0EBB3-8A92-4740-87E8-6DEDC1C975AB}" dt="2022-12-02T15:46:25.089" v="118"/>
          <ac:spMkLst>
            <pc:docMk/>
            <pc:sldMk cId="1263875044" sldId="329"/>
            <ac:spMk id="8" creationId="{BEF275AD-427D-8AB6-9B76-EBE86F8FBCE9}"/>
          </ac:spMkLst>
        </pc:spChg>
        <pc:graphicFrameChg chg="del mod">
          <ac:chgData name="Thor Liam Møller Clausen" userId="ca5e03dbe51e8433" providerId="LiveId" clId="{A8F0EBB3-8A92-4740-87E8-6DEDC1C975AB}" dt="2022-12-02T15:46:17.600" v="116" actId="478"/>
          <ac:graphicFrameMkLst>
            <pc:docMk/>
            <pc:sldMk cId="1263875044" sldId="329"/>
            <ac:graphicFrameMk id="6" creationId="{0C13AF58-0A57-17B6-8A17-FFB296CEA922}"/>
          </ac:graphicFrameMkLst>
        </pc:graphicFrameChg>
        <pc:picChg chg="add del mod">
          <ac:chgData name="Thor Liam Møller Clausen" userId="ca5e03dbe51e8433" providerId="LiveId" clId="{A8F0EBB3-8A92-4740-87E8-6DEDC1C975AB}" dt="2022-12-02T15:46:08.849" v="111" actId="478"/>
          <ac:picMkLst>
            <pc:docMk/>
            <pc:sldMk cId="1263875044" sldId="329"/>
            <ac:picMk id="2050" creationId="{F4CF3056-6991-2777-5DDA-CCBDB575EFF8}"/>
          </ac:picMkLst>
        </pc:picChg>
        <pc:picChg chg="add mod">
          <ac:chgData name="Thor Liam Møller Clausen" userId="ca5e03dbe51e8433" providerId="LiveId" clId="{A8F0EBB3-8A92-4740-87E8-6DEDC1C975AB}" dt="2022-12-02T15:46:30.789" v="120" actId="1076"/>
          <ac:picMkLst>
            <pc:docMk/>
            <pc:sldMk cId="1263875044" sldId="329"/>
            <ac:picMk id="2052" creationId="{A49E056F-5A5E-3D51-1993-4DD733EF59FA}"/>
          </ac:picMkLst>
        </pc:picChg>
        <pc:picChg chg="add mod">
          <ac:chgData name="Thor Liam Møller Clausen" userId="ca5e03dbe51e8433" providerId="LiveId" clId="{A8F0EBB3-8A92-4740-87E8-6DEDC1C975AB}" dt="2022-12-02T15:47:01.421" v="126" actId="1076"/>
          <ac:picMkLst>
            <pc:docMk/>
            <pc:sldMk cId="1263875044" sldId="329"/>
            <ac:picMk id="2054" creationId="{6349675F-F561-53F5-D531-C3371A4E9B37}"/>
          </ac:picMkLst>
        </pc:picChg>
      </pc:sldChg>
      <pc:sldChg chg="addSp delSp modSp mod ord">
        <pc:chgData name="Thor Liam Møller Clausen" userId="ca5e03dbe51e8433" providerId="LiveId" clId="{A8F0EBB3-8A92-4740-87E8-6DEDC1C975AB}" dt="2022-12-02T15:56:21.011" v="281" actId="1076"/>
        <pc:sldMkLst>
          <pc:docMk/>
          <pc:sldMk cId="1239358510" sldId="330"/>
        </pc:sldMkLst>
        <pc:spChg chg="mod">
          <ac:chgData name="Thor Liam Møller Clausen" userId="ca5e03dbe51e8433" providerId="LiveId" clId="{A8F0EBB3-8A92-4740-87E8-6DEDC1C975AB}" dt="2022-12-02T15:48:20.947" v="145" actId="20577"/>
          <ac:spMkLst>
            <pc:docMk/>
            <pc:sldMk cId="1239358510" sldId="330"/>
            <ac:spMk id="2" creationId="{3359D63F-F67D-B1A6-9772-28B26C238474}"/>
          </ac:spMkLst>
        </pc:spChg>
        <pc:spChg chg="add mod">
          <ac:chgData name="Thor Liam Møller Clausen" userId="ca5e03dbe51e8433" providerId="LiveId" clId="{A8F0EBB3-8A92-4740-87E8-6DEDC1C975AB}" dt="2022-12-02T15:50:07.425" v="189" actId="20577"/>
          <ac:spMkLst>
            <pc:docMk/>
            <pc:sldMk cId="1239358510" sldId="330"/>
            <ac:spMk id="7" creationId="{1BC5BC70-1ECF-9DF7-49FC-CA85C59715C2}"/>
          </ac:spMkLst>
        </pc:spChg>
        <pc:graphicFrameChg chg="del">
          <ac:chgData name="Thor Liam Møller Clausen" userId="ca5e03dbe51e8433" providerId="LiveId" clId="{A8F0EBB3-8A92-4740-87E8-6DEDC1C975AB}" dt="2022-12-02T15:48:26.167" v="146" actId="478"/>
          <ac:graphicFrameMkLst>
            <pc:docMk/>
            <pc:sldMk cId="1239358510" sldId="330"/>
            <ac:graphicFrameMk id="6" creationId="{0A0DC889-C77D-3D3E-D081-3D572EC949AE}"/>
          </ac:graphicFrameMkLst>
        </pc:graphicFrameChg>
        <pc:picChg chg="add mod modCrop">
          <ac:chgData name="Thor Liam Møller Clausen" userId="ca5e03dbe51e8433" providerId="LiveId" clId="{A8F0EBB3-8A92-4740-87E8-6DEDC1C975AB}" dt="2022-12-02T15:56:21.011" v="281" actId="1076"/>
          <ac:picMkLst>
            <pc:docMk/>
            <pc:sldMk cId="1239358510" sldId="330"/>
            <ac:picMk id="9" creationId="{B3ABC067-A0F2-B7F2-988F-09AF37A01BE8}"/>
          </ac:picMkLst>
        </pc:picChg>
        <pc:picChg chg="add mod">
          <ac:chgData name="Thor Liam Møller Clausen" userId="ca5e03dbe51e8433" providerId="LiveId" clId="{A8F0EBB3-8A92-4740-87E8-6DEDC1C975AB}" dt="2022-12-02T15:49:35.229" v="178" actId="1076"/>
          <ac:picMkLst>
            <pc:docMk/>
            <pc:sldMk cId="1239358510" sldId="330"/>
            <ac:picMk id="11" creationId="{64C19E37-4761-BAE7-B66C-2B7D4F0E4714}"/>
          </ac:picMkLst>
        </pc:picChg>
        <pc:picChg chg="add mod">
          <ac:chgData name="Thor Liam Møller Clausen" userId="ca5e03dbe51e8433" providerId="LiveId" clId="{A8F0EBB3-8A92-4740-87E8-6DEDC1C975AB}" dt="2022-12-02T15:52:09.756" v="198" actId="14100"/>
          <ac:picMkLst>
            <pc:docMk/>
            <pc:sldMk cId="1239358510" sldId="330"/>
            <ac:picMk id="3074" creationId="{0D9CA74F-1502-4111-3EF1-4F2AEAB5979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a-DK"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a-DK" sz="1200"/>
            </a:lvl1pPr>
          </a:lstStyle>
          <a:p>
            <a:pPr rtl="0"/>
            <a:fld id="{7BF5B048-D5C3-477E-8D75-48B529BBD423}" type="datetime1">
              <a:rPr lang="da-DK" smtClean="0"/>
              <a:t>06-12-2022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a-DK"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a-DK" sz="1200"/>
            </a:lvl1pPr>
          </a:lstStyle>
          <a:p>
            <a:pPr rtl="0"/>
            <a:fld id="{0E476440-F66F-F947-8EFC-EA5202ACFD25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a-DK"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a-DK" sz="1200"/>
            </a:lvl1pPr>
          </a:lstStyle>
          <a:p>
            <a:pPr rtl="0"/>
            <a:fld id="{BFA4BE03-A3A9-4CF6-A9AE-55AD61A8CC24}" type="datetime1">
              <a:rPr lang="da-DK" smtClean="0"/>
              <a:t>06-12-2022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a-DK"/>
            </a:defPPr>
          </a:lstStyle>
          <a:p>
            <a:pPr lvl="0" rtl="0"/>
            <a:r>
              <a:rPr lang="da-DK"/>
              <a:t>Klik for at redigere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a-DK" sz="1200"/>
            </a:lvl1pPr>
          </a:lstStyle>
          <a:p>
            <a:pPr rtl="0"/>
            <a:endParaRPr lang="da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a-DK" sz="1200"/>
            </a:lvl1pPr>
          </a:lstStyle>
          <a:p>
            <a:pPr rtl="0"/>
            <a:fld id="{6B79E9EB-07EB-9D44-9F5A-AB1FBECCDD88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a-DK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101319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88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8861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149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4411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7580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lang="da-DK" sz="2400" cap="all" baseline="0"/>
            </a:lvl1pPr>
            <a:lvl2pPr marL="457200" indent="0" algn="ctr">
              <a:buNone/>
              <a:defRPr lang="da-DK" sz="2000"/>
            </a:lvl2pPr>
            <a:lvl3pPr marL="914400" indent="0" algn="ctr">
              <a:buNone/>
              <a:defRPr lang="da-DK" sz="1800"/>
            </a:lvl3pPr>
            <a:lvl4pPr marL="1371600" indent="0" algn="ctr">
              <a:buNone/>
              <a:defRPr lang="da-DK" sz="1600"/>
            </a:lvl4pPr>
            <a:lvl5pPr marL="1828800" indent="0" algn="ctr">
              <a:buNone/>
              <a:defRPr lang="da-DK" sz="1600"/>
            </a:lvl5pPr>
            <a:lvl6pPr marL="2286000" indent="0" algn="ctr">
              <a:buNone/>
              <a:defRPr lang="da-DK" sz="1600"/>
            </a:lvl6pPr>
            <a:lvl7pPr marL="2743200" indent="0" algn="ctr">
              <a:buNone/>
              <a:defRPr lang="da-DK" sz="1600"/>
            </a:lvl7pPr>
            <a:lvl8pPr marL="3200400" indent="0" algn="ctr">
              <a:buNone/>
              <a:defRPr lang="da-DK" sz="1600"/>
            </a:lvl8pPr>
            <a:lvl9pPr marL="3657600" indent="0" algn="ctr">
              <a:buNone/>
              <a:defRPr lang="da-DK" sz="1600"/>
            </a:lvl9pPr>
          </a:lstStyle>
          <a:p>
            <a:pPr rtl="0"/>
            <a:r>
              <a:rPr lang="da-DK"/>
              <a:t>Klik for at redigere undertiteltypografien i masteren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lang="da-DK" sz="6000" spc="300" baseline="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dsholder til billede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 lang="da-DK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da-DK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9" name="Pladsholder til tekst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tekst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3" name="Pladsholder til tekst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ladsholder til tekst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6" name="Pladsholder til tekst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34" name="Lige forbindelse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dsholder til billede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500"/>
              </a:lnSpc>
              <a:defRPr lang="da-DK" sz="4000"/>
            </a:lvl1pPr>
          </a:lstStyle>
          <a:p>
            <a:pPr rtl="0"/>
            <a:r>
              <a:rPr lang="da-DK" dirty="0"/>
              <a:t>Klik for at redigere titeltypografier i master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lang="da-DK"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9" name="Pladsholder til tekst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tekst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3" name="Pladsholder til tekst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5" name="Pladsholder til tekst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da-DK"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Pladsholder til tekst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6" name="Pladsholder til tekst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da-DK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a-DK"/>
              <a:t>X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da-DK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a-DK"/>
              <a:t>X</a:t>
            </a:r>
          </a:p>
        </p:txBody>
      </p:sp>
      <p:sp>
        <p:nvSpPr>
          <p:cNvPr id="23" name="Pladsholder til tekst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da-DK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a-DK"/>
              <a:t>X</a:t>
            </a:r>
          </a:p>
        </p:txBody>
      </p:sp>
      <p:sp>
        <p:nvSpPr>
          <p:cNvPr id="24" name="Pladsholder til tekst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da-DK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a-DK"/>
              <a:t>X</a:t>
            </a:r>
          </a:p>
        </p:txBody>
      </p:sp>
      <p:sp>
        <p:nvSpPr>
          <p:cNvPr id="27" name="Pladsholder til tekst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da-DK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da-DK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dsholder til billede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da-DK"/>
            </a:def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>
            <a:defPPr>
              <a:defRPr lang="da-DK"/>
            </a:def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18" name="Pladsholder til tekst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lang="da-DK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da-DK" sz="2000" b="1"/>
            </a:lvl2pPr>
            <a:lvl3pPr marL="914400" indent="0">
              <a:buNone/>
              <a:defRPr lang="da-DK" sz="1800" b="1"/>
            </a:lvl3pPr>
            <a:lvl4pPr marL="1371600" indent="0">
              <a:buNone/>
              <a:defRPr lang="da-DK" sz="1600" b="1"/>
            </a:lvl4pPr>
            <a:lvl5pPr marL="1828800" indent="0">
              <a:buNone/>
              <a:defRPr lang="da-DK" sz="1600" b="1"/>
            </a:lvl5pPr>
            <a:lvl6pPr marL="2286000" indent="0">
              <a:buNone/>
              <a:defRPr lang="da-DK" sz="1600" b="1"/>
            </a:lvl6pPr>
            <a:lvl7pPr marL="2743200" indent="0">
              <a:buNone/>
              <a:defRPr lang="da-DK" sz="1600" b="1"/>
            </a:lvl7pPr>
            <a:lvl8pPr marL="3200400" indent="0">
              <a:buNone/>
              <a:defRPr lang="da-DK" sz="1600" b="1"/>
            </a:lvl8pPr>
            <a:lvl9pPr marL="3657600" indent="0">
              <a:buNone/>
              <a:defRPr lang="da-DK"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lang="da-DK" sz="1400"/>
            </a:lvl1pPr>
            <a:lvl2pPr marL="228600">
              <a:defRPr lang="da-DK" sz="1400"/>
            </a:lvl2pPr>
            <a:lvl3pPr marL="457200">
              <a:defRPr lang="da-DK" sz="1400"/>
            </a:lvl3pPr>
            <a:lvl4pPr marL="685800">
              <a:defRPr lang="da-DK" sz="1400"/>
            </a:lvl4pPr>
            <a:lvl5pPr marL="1143000">
              <a:defRPr lang="da-DK" sz="140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lang="da-DK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da-DK" sz="2000" b="1"/>
            </a:lvl2pPr>
            <a:lvl3pPr marL="914400" indent="0">
              <a:buNone/>
              <a:defRPr lang="da-DK" sz="1800" b="1"/>
            </a:lvl3pPr>
            <a:lvl4pPr marL="1371600" indent="0">
              <a:buNone/>
              <a:defRPr lang="da-DK" sz="1600" b="1"/>
            </a:lvl4pPr>
            <a:lvl5pPr marL="1828800" indent="0">
              <a:buNone/>
              <a:defRPr lang="da-DK" sz="1600" b="1"/>
            </a:lvl5pPr>
            <a:lvl6pPr marL="2286000" indent="0">
              <a:buNone/>
              <a:defRPr lang="da-DK" sz="1600" b="1"/>
            </a:lvl6pPr>
            <a:lvl7pPr marL="2743200" indent="0">
              <a:buNone/>
              <a:defRPr lang="da-DK" sz="1600" b="1"/>
            </a:lvl7pPr>
            <a:lvl8pPr marL="3200400" indent="0">
              <a:buNone/>
              <a:defRPr lang="da-DK" sz="1600" b="1"/>
            </a:lvl8pPr>
            <a:lvl9pPr marL="3657600" indent="0">
              <a:buNone/>
              <a:defRPr lang="da-DK"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lang="da-DK" sz="1400"/>
            </a:lvl1pPr>
            <a:lvl2pPr marL="228600">
              <a:defRPr lang="da-DK" sz="1400"/>
            </a:lvl2pPr>
            <a:lvl3pPr marL="457200">
              <a:defRPr lang="da-DK" sz="1400"/>
            </a:lvl3pPr>
            <a:lvl4pPr marL="685800">
              <a:defRPr lang="da-DK" sz="1400"/>
            </a:lvl4pPr>
            <a:lvl5pPr marL="1143000">
              <a:defRPr lang="da-DK" sz="140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>
            <a:defPPr>
              <a:defRPr lang="da-DK"/>
            </a:def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18" name="Pladsholder til tekst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lang="da-DK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da-DK" sz="2000" b="1"/>
            </a:lvl2pPr>
            <a:lvl3pPr marL="914400" indent="0">
              <a:buNone/>
              <a:defRPr lang="da-DK" sz="1800" b="1"/>
            </a:lvl3pPr>
            <a:lvl4pPr marL="1371600" indent="0">
              <a:buNone/>
              <a:defRPr lang="da-DK" sz="1600" b="1"/>
            </a:lvl4pPr>
            <a:lvl5pPr marL="1828800" indent="0">
              <a:buNone/>
              <a:defRPr lang="da-DK" sz="1600" b="1"/>
            </a:lvl5pPr>
            <a:lvl6pPr marL="2286000" indent="0">
              <a:buNone/>
              <a:defRPr lang="da-DK" sz="1600" b="1"/>
            </a:lvl6pPr>
            <a:lvl7pPr marL="2743200" indent="0">
              <a:buNone/>
              <a:defRPr lang="da-DK" sz="1600" b="1"/>
            </a:lvl7pPr>
            <a:lvl8pPr marL="3200400" indent="0">
              <a:buNone/>
              <a:defRPr lang="da-DK" sz="1600" b="1"/>
            </a:lvl8pPr>
            <a:lvl9pPr marL="3657600" indent="0">
              <a:buNone/>
              <a:defRPr lang="da-DK"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a-DK" sz="1400"/>
            </a:lvl1pPr>
            <a:lvl2pPr marL="228600">
              <a:lnSpc>
                <a:spcPct val="100000"/>
              </a:lnSpc>
              <a:defRPr lang="da-DK" sz="1400"/>
            </a:lvl2pPr>
            <a:lvl3pPr marL="457200">
              <a:lnSpc>
                <a:spcPct val="100000"/>
              </a:lnSpc>
              <a:defRPr lang="da-DK" sz="1400"/>
            </a:lvl3pPr>
            <a:lvl4pPr marL="685800">
              <a:lnSpc>
                <a:spcPct val="100000"/>
              </a:lnSpc>
              <a:defRPr lang="da-DK" sz="1400"/>
            </a:lvl4pPr>
            <a:lvl5pPr marL="1143000">
              <a:lnSpc>
                <a:spcPct val="100000"/>
              </a:lnSpc>
              <a:defRPr lang="da-DK" sz="140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21" name="Pladsholder til tekst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da-DK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da-DK" sz="2000" b="1"/>
            </a:lvl2pPr>
            <a:lvl3pPr marL="914400" indent="0">
              <a:buNone/>
              <a:defRPr lang="da-DK" sz="1800" b="1"/>
            </a:lvl3pPr>
            <a:lvl4pPr marL="1371600" indent="0">
              <a:buNone/>
              <a:defRPr lang="da-DK" sz="1600" b="1"/>
            </a:lvl4pPr>
            <a:lvl5pPr marL="1828800" indent="0">
              <a:buNone/>
              <a:defRPr lang="da-DK" sz="1600" b="1"/>
            </a:lvl5pPr>
            <a:lvl6pPr marL="2286000" indent="0">
              <a:buNone/>
              <a:defRPr lang="da-DK" sz="1600" b="1"/>
            </a:lvl6pPr>
            <a:lvl7pPr marL="2743200" indent="0">
              <a:buNone/>
              <a:defRPr lang="da-DK" sz="1600" b="1"/>
            </a:lvl7pPr>
            <a:lvl8pPr marL="3200400" indent="0">
              <a:buNone/>
              <a:defRPr lang="da-DK" sz="1600" b="1"/>
            </a:lvl8pPr>
            <a:lvl9pPr marL="3657600" indent="0">
              <a:buNone/>
              <a:defRPr lang="da-DK"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a-DK" sz="1400"/>
            </a:lvl1pPr>
            <a:lvl2pPr marL="228600">
              <a:lnSpc>
                <a:spcPct val="100000"/>
              </a:lnSpc>
              <a:defRPr lang="da-DK" sz="1400"/>
            </a:lvl2pPr>
            <a:lvl3pPr marL="457200">
              <a:lnSpc>
                <a:spcPct val="100000"/>
              </a:lnSpc>
              <a:defRPr lang="da-DK" sz="1400"/>
            </a:lvl3pPr>
            <a:lvl4pPr marL="685800">
              <a:lnSpc>
                <a:spcPct val="100000"/>
              </a:lnSpc>
              <a:defRPr lang="da-DK" sz="1400"/>
            </a:lvl4pPr>
            <a:lvl5pPr marL="1143000">
              <a:lnSpc>
                <a:spcPct val="100000"/>
              </a:lnSpc>
              <a:defRPr lang="da-DK" sz="140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2" name="Pladsholder til sidefod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5" name="Pladsholder til billede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tekst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lang="da-DK"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lang="da-DK" sz="2000" b="1"/>
            </a:lvl2pPr>
            <a:lvl3pPr marL="914400" indent="0">
              <a:buNone/>
              <a:defRPr lang="da-DK" sz="1800" b="1"/>
            </a:lvl3pPr>
            <a:lvl4pPr marL="1371600" indent="0">
              <a:buNone/>
              <a:defRPr lang="da-DK" sz="1600" b="1"/>
            </a:lvl4pPr>
            <a:lvl5pPr marL="1828800" indent="0">
              <a:buNone/>
              <a:defRPr lang="da-DK" sz="1600" b="1"/>
            </a:lvl5pPr>
            <a:lvl6pPr marL="2286000" indent="0">
              <a:buNone/>
              <a:defRPr lang="da-DK" sz="1600" b="1"/>
            </a:lvl6pPr>
            <a:lvl7pPr marL="2743200" indent="0">
              <a:buNone/>
              <a:defRPr lang="da-DK" sz="1600" b="1"/>
            </a:lvl7pPr>
            <a:lvl8pPr marL="3200400" indent="0">
              <a:buNone/>
              <a:defRPr lang="da-DK" sz="1600" b="1"/>
            </a:lvl8pPr>
            <a:lvl9pPr marL="3657600" indent="0">
              <a:buNone/>
              <a:defRPr lang="da-DK" sz="1600" b="1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da-DK" sz="1400"/>
            </a:lvl1pPr>
            <a:lvl2pPr marL="228600">
              <a:lnSpc>
                <a:spcPct val="100000"/>
              </a:lnSpc>
              <a:defRPr lang="da-DK" sz="1400"/>
            </a:lvl2pPr>
            <a:lvl3pPr marL="457200">
              <a:lnSpc>
                <a:spcPct val="100000"/>
              </a:lnSpc>
              <a:defRPr lang="da-DK" sz="1400"/>
            </a:lvl3pPr>
            <a:lvl4pPr marL="685800">
              <a:lnSpc>
                <a:spcPct val="100000"/>
              </a:lnSpc>
              <a:defRPr lang="da-DK" sz="1400"/>
            </a:lvl4pPr>
            <a:lvl5pPr marL="1143000">
              <a:lnSpc>
                <a:spcPct val="100000"/>
              </a:lnSpc>
              <a:defRPr lang="da-DK" sz="140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da-DK" sz="9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ladsholder til billede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da-DK" sz="9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4" name="Pladsholder til billede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lang="da-DK" sz="9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lang="da-DK" sz="2000"/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 lang="da-DK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k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billede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da-DK"/>
            </a:def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 lang="da-DK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lang="da-DK" sz="105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13" name="Pladsholder til tekst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lang="da-DK" sz="2000" cap="all" baseline="0"/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7" name="Pladsholder til sidefod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da-DK" sz="320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lang="da-DK" sz="3200"/>
            </a:lvl1pPr>
            <a:lvl2pPr>
              <a:defRPr lang="da-DK" sz="2800"/>
            </a:lvl2pPr>
            <a:lvl3pPr>
              <a:defRPr lang="da-DK" sz="2400"/>
            </a:lvl3pPr>
            <a:lvl4pPr>
              <a:defRPr lang="da-DK" sz="2000"/>
            </a:lvl4pPr>
            <a:lvl5pPr>
              <a:defRPr lang="da-DK" sz="2000"/>
            </a:lvl5pPr>
            <a:lvl6pPr>
              <a:defRPr lang="da-DK" sz="2000"/>
            </a:lvl6pPr>
            <a:lvl7pPr>
              <a:defRPr lang="da-DK" sz="2000"/>
            </a:lvl7pPr>
            <a:lvl8pPr>
              <a:defRPr lang="da-DK" sz="2000"/>
            </a:lvl8pPr>
            <a:lvl9pPr>
              <a:defRPr lang="da-DK" sz="2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da-DK" sz="1600"/>
            </a:lvl1pPr>
            <a:lvl2pPr marL="457200" indent="0">
              <a:buNone/>
              <a:defRPr lang="da-DK" sz="1400"/>
            </a:lvl2pPr>
            <a:lvl3pPr marL="914400" indent="0">
              <a:buNone/>
              <a:defRPr lang="da-DK" sz="1200"/>
            </a:lvl3pPr>
            <a:lvl4pPr marL="1371600" indent="0">
              <a:buNone/>
              <a:defRPr lang="da-DK" sz="1000"/>
            </a:lvl4pPr>
            <a:lvl5pPr marL="1828800" indent="0">
              <a:buNone/>
              <a:defRPr lang="da-DK" sz="1000"/>
            </a:lvl5pPr>
            <a:lvl6pPr marL="2286000" indent="0">
              <a:buNone/>
              <a:defRPr lang="da-DK" sz="1000"/>
            </a:lvl6pPr>
            <a:lvl7pPr marL="2743200" indent="0">
              <a:buNone/>
              <a:defRPr lang="da-DK" sz="1000"/>
            </a:lvl7pPr>
            <a:lvl8pPr marL="3200400" indent="0">
              <a:buNone/>
              <a:defRPr lang="da-DK" sz="1000"/>
            </a:lvl8pPr>
            <a:lvl9pPr marL="3657600" indent="0">
              <a:buNone/>
              <a:defRPr lang="da-DK"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lang="da-DK" sz="320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lang="da-DK" sz="3200"/>
            </a:lvl1pPr>
            <a:lvl2pPr marL="457200" indent="0">
              <a:buNone/>
              <a:defRPr lang="da-DK" sz="2800"/>
            </a:lvl2pPr>
            <a:lvl3pPr marL="914400" indent="0">
              <a:buNone/>
              <a:defRPr lang="da-DK" sz="2400"/>
            </a:lvl3pPr>
            <a:lvl4pPr marL="1371600" indent="0">
              <a:buNone/>
              <a:defRPr lang="da-DK" sz="2000"/>
            </a:lvl4pPr>
            <a:lvl5pPr marL="1828800" indent="0">
              <a:buNone/>
              <a:defRPr lang="da-DK" sz="2000"/>
            </a:lvl5pPr>
            <a:lvl6pPr marL="2286000" indent="0">
              <a:buNone/>
              <a:defRPr lang="da-DK" sz="2000"/>
            </a:lvl6pPr>
            <a:lvl7pPr marL="2743200" indent="0">
              <a:buNone/>
              <a:defRPr lang="da-DK" sz="2000"/>
            </a:lvl7pPr>
            <a:lvl8pPr marL="3200400" indent="0">
              <a:buNone/>
              <a:defRPr lang="da-DK" sz="2000"/>
            </a:lvl8pPr>
            <a:lvl9pPr marL="3657600" indent="0">
              <a:buNone/>
              <a:defRPr lang="da-DK" sz="2000"/>
            </a:lvl9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lang="da-DK" sz="1600"/>
            </a:lvl1pPr>
            <a:lvl2pPr marL="457200" indent="0">
              <a:buNone/>
              <a:defRPr lang="da-DK" sz="1400"/>
            </a:lvl2pPr>
            <a:lvl3pPr marL="914400" indent="0">
              <a:buNone/>
              <a:defRPr lang="da-DK" sz="1200"/>
            </a:lvl3pPr>
            <a:lvl4pPr marL="1371600" indent="0">
              <a:buNone/>
              <a:defRPr lang="da-DK" sz="1000"/>
            </a:lvl4pPr>
            <a:lvl5pPr marL="1828800" indent="0">
              <a:buNone/>
              <a:defRPr lang="da-DK" sz="1000"/>
            </a:lvl5pPr>
            <a:lvl6pPr marL="2286000" indent="0">
              <a:buNone/>
              <a:defRPr lang="da-DK" sz="1000"/>
            </a:lvl6pPr>
            <a:lvl7pPr marL="2743200" indent="0">
              <a:buNone/>
              <a:defRPr lang="da-DK" sz="1000"/>
            </a:lvl7pPr>
            <a:lvl8pPr marL="3200400" indent="0">
              <a:buNone/>
              <a:defRPr lang="da-DK" sz="1000"/>
            </a:lvl8pPr>
            <a:lvl9pPr marL="3657600" indent="0">
              <a:buNone/>
              <a:defRPr lang="da-DK" sz="1000"/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 med billede,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lang="da-DK" spc="300" baseline="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da-DK" sz="2000" cap="all" spc="0" baseline="0"/>
            </a:lvl1pPr>
            <a:lvl2pPr marL="228600">
              <a:defRPr lang="da-DK" spc="0" baseline="0"/>
            </a:lvl2pPr>
            <a:lvl3pPr marL="457200">
              <a:defRPr lang="da-DK" spc="0" baseline="0"/>
            </a:lvl3pPr>
            <a:lvl4pPr marL="685800">
              <a:defRPr lang="da-DK" spc="0" baseline="0"/>
            </a:lvl4pPr>
            <a:lvl5pPr marL="1143000">
              <a:defRPr lang="da-DK" spc="0" baseline="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lang="da-DK" spc="300" baseline="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da-DK" sz="2000" cap="none" spc="0" baseline="0"/>
            </a:lvl1pPr>
            <a:lvl2pPr marL="228600">
              <a:defRPr lang="da-DK" spc="0" baseline="0"/>
            </a:lvl2pPr>
            <a:lvl3pPr marL="457200">
              <a:defRPr lang="da-DK" spc="0" baseline="0"/>
            </a:lvl3pPr>
            <a:lvl4pPr marL="685800">
              <a:defRPr lang="da-DK" spc="0" baseline="0"/>
            </a:lvl4pPr>
            <a:lvl5pPr marL="1143000">
              <a:defRPr lang="da-DK" spc="0" baseline="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 lang="da-DK"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 lang="da-DK">
                <a:solidFill>
                  <a:schemeClr val="bg1"/>
                </a:solidFill>
              </a:defRPr>
            </a:lvl1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7" name="Pladsholder til billede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 lang="da-DK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nitsoversk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defPPr>
              <a:defRPr lang="da-DK"/>
            </a:def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lang="da-DK" sz="4800" spc="300" baseline="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lang="da-DK"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da-DK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da-DK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da-DK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a-DK"/>
            </a:defPPr>
          </a:lstStyle>
          <a:p>
            <a:pPr algn="ctr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lang="da-DK" spc="30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lang="da-DK" spc="0" baseline="0"/>
            </a:lvl1pPr>
            <a:lvl2pPr>
              <a:defRPr lang="da-DK" spc="0" baseline="0"/>
            </a:lvl2pPr>
            <a:lvl3pPr>
              <a:defRPr lang="da-DK" spc="0" baseline="0"/>
            </a:lvl3pPr>
            <a:lvl4pPr>
              <a:defRPr lang="da-DK" spc="0" baseline="0"/>
            </a:lvl4pPr>
            <a:lvl5pPr>
              <a:defRPr lang="da-DK" spc="0" baseline="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lang="da-DK" spc="300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lang="da-DK" spc="0" baseline="0"/>
            </a:lvl1pPr>
            <a:lvl2pPr>
              <a:defRPr lang="da-DK" spc="0" baseline="0"/>
            </a:lvl2pPr>
            <a:lvl3pPr>
              <a:defRPr lang="da-DK" spc="0" baseline="0"/>
            </a:lvl3pPr>
            <a:lvl4pPr>
              <a:defRPr lang="da-DK" spc="0" baseline="0"/>
            </a:lvl4pPr>
            <a:lvl5pPr>
              <a:defRPr lang="da-DK" spc="0" baseline="0"/>
            </a:lvl5pPr>
          </a:lstStyle>
          <a:p>
            <a:pPr lvl="0" rtl="0"/>
            <a:r>
              <a:rPr lang="da-DK"/>
              <a:t>Klik for at redigere teksttypografierne i masteren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a-DK"/>
            </a:defPPr>
          </a:lstStyle>
          <a:p>
            <a:pPr rtl="0"/>
            <a:endParaRPr lang="da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t>‹#›</a:t>
            </a:fld>
            <a:endParaRPr lang="da-DK" dirty="0"/>
          </a:p>
        </p:txBody>
      </p:sp>
      <p:sp>
        <p:nvSpPr>
          <p:cNvPr id="10" name="Pladsholder til sidefod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5" name="Pladsholder til billede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>
            <a:defPPr>
              <a:defRPr lang="da-DK"/>
            </a:def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Undertitel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lang="da-DK" sz="2000" cap="all" spc="200" baseline="0">
                <a:latin typeface="+mj-lt"/>
              </a:defRPr>
            </a:lvl1pPr>
            <a:lvl2pPr marL="457200" indent="0" algn="ctr">
              <a:buNone/>
              <a:defRPr lang="da-DK" sz="2000"/>
            </a:lvl2pPr>
            <a:lvl3pPr marL="914400" indent="0" algn="ctr">
              <a:buNone/>
              <a:defRPr lang="da-DK" sz="1800"/>
            </a:lvl3pPr>
            <a:lvl4pPr marL="1371600" indent="0" algn="ctr">
              <a:buNone/>
              <a:defRPr lang="da-DK" sz="1600"/>
            </a:lvl4pPr>
            <a:lvl5pPr marL="1828800" indent="0" algn="ctr">
              <a:buNone/>
              <a:defRPr lang="da-DK" sz="1600"/>
            </a:lvl5pPr>
            <a:lvl6pPr marL="2286000" indent="0" algn="ctr">
              <a:buNone/>
              <a:defRPr lang="da-DK" sz="1600"/>
            </a:lvl6pPr>
            <a:lvl7pPr marL="2743200" indent="0" algn="ctr">
              <a:buNone/>
              <a:defRPr lang="da-DK" sz="1600"/>
            </a:lvl7pPr>
            <a:lvl8pPr marL="3200400" indent="0" algn="ctr">
              <a:buNone/>
              <a:defRPr lang="da-DK" sz="1600"/>
            </a:lvl8pPr>
            <a:lvl9pPr marL="3657600" indent="0" algn="ctr">
              <a:buNone/>
              <a:defRPr lang="da-DK" sz="1600"/>
            </a:lvl9pPr>
          </a:lstStyle>
          <a:p>
            <a:pPr rtl="0"/>
            <a:r>
              <a:rPr lang="da-DK"/>
              <a:t>Klik for at redigere undertiteltypografien i masteren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lang="da-DK" sz="3600" spc="0" baseline="0">
                <a:latin typeface="+mn-lt"/>
              </a:defRPr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 lang="da-DK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5" name="Pladsholder til billede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6" name="Pladsholder til billede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billede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" name="Pladsholder til billede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Pladsholder til tekst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tekst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3" name="Pladsholder til tekst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 lang="da-DK"/>
            </a:lvl1pPr>
          </a:lstStyle>
          <a:p>
            <a:pPr rtl="0"/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slidenumm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/>
              <a:t>præsentationstitel</a:t>
            </a:r>
          </a:p>
        </p:txBody>
      </p:sp>
      <p:sp>
        <p:nvSpPr>
          <p:cNvPr id="5" name="Pladsholder til billede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6" name="Pladsholder til billede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7" name="Pladsholder til billede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8" name="Pladsholder til billede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9" name="Pladsholder til tekst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0" name="Pladsholder til tekst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1" name="Pladsholder til tekst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2" name="Pladsholder til tekst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3" name="Pladsholder til tekst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5" name="Pladsholder til tekst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16" name="Pladsholder til tekst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dsholder til billede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2" name="Pladsholder til billede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3" name="Pladsholder til billede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4" name="Pladsholder til billede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lang="da-DK" sz="1600"/>
            </a:lvl1pPr>
          </a:lstStyle>
          <a:p>
            <a:pPr rtl="0"/>
            <a:r>
              <a:rPr lang="da-DK"/>
              <a:t>Klik på ikonet for at tilføje et billede</a:t>
            </a:r>
            <a:endParaRPr lang="da-DK" dirty="0"/>
          </a:p>
        </p:txBody>
      </p:sp>
      <p:sp>
        <p:nvSpPr>
          <p:cNvPr id="25" name="Pladsholder til tekst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6" name="Pladsholder til tekst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7" name="Pladsholder til tekst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8" name="Pladsholder til tekst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29" name="Pladsholder til tekst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30" name="Pladsholder til tekst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31" name="Pladsholder til tekst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sp>
        <p:nvSpPr>
          <p:cNvPr id="32" name="Pladsholder til tekst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a-DK"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a-DK"/>
              <a:t>Klik for at redigere teksttypografierne i masteren</a:t>
            </a:r>
          </a:p>
        </p:txBody>
      </p:sp>
      <p:cxnSp>
        <p:nvCxnSpPr>
          <p:cNvPr id="33" name="Lige forbindelse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ige forbindelse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Lige forbindelse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ge forbindelse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da-DK"/>
            </a:defPPr>
          </a:lstStyle>
          <a:p>
            <a:pPr rtl="0"/>
            <a:r>
              <a:rPr lang="da-DK"/>
              <a:t>KLIK FOR AT REDIGERE MASTERTYPOGRAFIEN FOR TITEL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da-DK"/>
            </a:defPPr>
          </a:lstStyle>
          <a:p>
            <a:pPr lvl="0" rtl="0"/>
            <a:r>
              <a:rPr lang="da-DK"/>
              <a:t>Klik for at redigere i master</a:t>
            </a:r>
          </a:p>
          <a:p>
            <a:pPr lvl="1" rtl="0"/>
            <a:r>
              <a:rPr lang="da-DK"/>
              <a:t>Andet niveau</a:t>
            </a:r>
          </a:p>
          <a:p>
            <a:pPr lvl="2" rtl="0"/>
            <a:r>
              <a:rPr lang="da-DK"/>
              <a:t>Tredje niveau</a:t>
            </a:r>
          </a:p>
          <a:p>
            <a:pPr lvl="3" rtl="0"/>
            <a:r>
              <a:rPr lang="da-DK"/>
              <a:t>Fjerde niveau</a:t>
            </a:r>
          </a:p>
          <a:p>
            <a:pPr lvl="4" rtl="0"/>
            <a:r>
              <a:rPr lang="da-DK"/>
              <a:t>Femte niveau</a:t>
            </a:r>
          </a:p>
        </p:txBody>
      </p:sp>
      <p:sp>
        <p:nvSpPr>
          <p:cNvPr id="21" name="Pladsholder til slidenumm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a-DK"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fld id="{75DF2D63-3FF5-D547-96B9-BE9CCD1ABA58}" type="slidenum">
              <a:rPr lang="da-DK" smtClean="0"/>
              <a:pPr rtl="0"/>
              <a:t>‹#›</a:t>
            </a:fld>
            <a:endParaRPr lang="da-DK" dirty="0"/>
          </a:p>
        </p:txBody>
      </p:sp>
      <p:sp>
        <p:nvSpPr>
          <p:cNvPr id="25" name="Pladsholder til sidefod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363081" y="1253480"/>
            <a:ext cx="2046512" cy="32332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a-DK"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r>
              <a:rPr lang="da-DK" dirty="0"/>
              <a:t>præsentationstitel</a:t>
            </a:r>
          </a:p>
        </p:txBody>
      </p:sp>
      <p:cxnSp>
        <p:nvCxnSpPr>
          <p:cNvPr id="4" name="Lige forbindelse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a-DK"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a-DK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en-us/aspnet/core/blazor/security/webassembly/hosted-with-azure-active-directory-b2c?view=aspnetcore-7.0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4" descr="En petriskål med nogle gennemsigtige kapsler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04"/>
            <a:ext cx="10515600" cy="1856792"/>
          </a:xfrm>
        </p:spPr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dirty="0"/>
              <a:t>The </a:t>
            </a:r>
            <a:r>
              <a:rPr lang="da-DK" dirty="0" err="1"/>
              <a:t>insight</a:t>
            </a:r>
            <a:r>
              <a:rPr lang="da-DK" dirty="0"/>
              <a:t> of </a:t>
            </a:r>
            <a:r>
              <a:rPr lang="da-DK" dirty="0" err="1"/>
              <a:t>gitinsight</a:t>
            </a:r>
            <a:endParaRPr lang="da-DK" dirty="0"/>
          </a:p>
        </p:txBody>
      </p:sp>
      <p:sp>
        <p:nvSpPr>
          <p:cNvPr id="2" name="Undertitel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dirty="0"/>
              <a:t>!MIRJAM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52A3-67AB-708C-8A8F-157D137D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</a:t>
            </a:r>
            <a:r>
              <a:rPr lang="en-GB" dirty="0" err="1"/>
              <a:t>problemo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2CF01-6A19-3D54-B8B6-9DA2E8C14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0FF11-2767-13C2-A887-6B4139D90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da-DK" smtClean="0"/>
              <a:t>10</a:t>
            </a:fld>
            <a:endParaRPr lang="da-D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B4C676-11A3-9E72-D40A-311DC55A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44" y="1524000"/>
            <a:ext cx="5451899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18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ladsholder til billede 16" descr="Hvid DNA-struktur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el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sz="4400" dirty="0"/>
              <a:t>Demo </a:t>
            </a:r>
          </a:p>
        </p:txBody>
      </p:sp>
      <p:pic>
        <p:nvPicPr>
          <p:cNvPr id="22" name="Pladsholder til billede 25" descr="Bakteriekultur i en petriskål til en laboratorieundersøgelse eller en videnskabelig undersøgelse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3A8E466-FF2A-12B3-24E0-FAB5174DB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sz="4400" spc="0" dirty="0"/>
              <a:t>Dagsorden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/>
              <a:t>2</a:t>
            </a:fld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35277"/>
            <a:ext cx="3602736" cy="3364992"/>
          </a:xfrm>
        </p:spPr>
        <p:txBody>
          <a:bodyPr rtlCol="0"/>
          <a:lstStyle>
            <a:defPPr>
              <a:defRPr lang="da-DK"/>
            </a:defPPr>
          </a:lstStyle>
          <a:p>
            <a:pPr rtl="0"/>
            <a:r>
              <a:rPr lang="en-US" dirty="0"/>
              <a:t>Early preparation</a:t>
            </a:r>
          </a:p>
          <a:p>
            <a:pPr rtl="0"/>
            <a:r>
              <a:rPr lang="en-US" dirty="0"/>
              <a:t>Aha-</a:t>
            </a:r>
            <a:r>
              <a:rPr lang="en-US" dirty="0" err="1"/>
              <a:t>oplevelser</a:t>
            </a:r>
            <a:endParaRPr lang="en-US" dirty="0"/>
          </a:p>
          <a:p>
            <a:pPr rtl="0"/>
            <a:r>
              <a:rPr lang="en-US" dirty="0"/>
              <a:t>TESTING</a:t>
            </a:r>
          </a:p>
          <a:p>
            <a:pPr rtl="0"/>
            <a:r>
              <a:rPr lang="en-US" dirty="0"/>
              <a:t>Design patterns</a:t>
            </a:r>
          </a:p>
          <a:p>
            <a:pPr rtl="0"/>
            <a:r>
              <a:rPr lang="en-US" dirty="0"/>
              <a:t>architectural patterns </a:t>
            </a:r>
          </a:p>
          <a:p>
            <a:pPr rtl="0"/>
            <a:endParaRPr lang="en-US" dirty="0"/>
          </a:p>
        </p:txBody>
      </p:sp>
      <p:pic>
        <p:nvPicPr>
          <p:cNvPr id="8" name="Pladsholder til billede 7" descr="Pipette, der spreder farve i kolber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b="79"/>
          <a:stretch/>
        </p:blipFill>
        <p:spPr/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DA732A-C248-4BEE-DAEA-A9FDADBD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Early</a:t>
            </a:r>
            <a:r>
              <a:rPr lang="da-DK" dirty="0"/>
              <a:t> </a:t>
            </a:r>
            <a:r>
              <a:rPr lang="da-DK" dirty="0" err="1"/>
              <a:t>preparation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5542913-3D9F-0A56-C955-1FE517409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Week</a:t>
            </a:r>
            <a:r>
              <a:rPr lang="da-DK" dirty="0"/>
              <a:t> 44: ER-diagram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E91E4C0-6A0A-85FD-C871-990A43E4BA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da-DK" smtClean="0"/>
              <a:t>3</a:t>
            </a:fld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36154B4-B3E8-7ACA-C40F-17AF6C4F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64" y="2370219"/>
            <a:ext cx="6687844" cy="37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0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946" y="717208"/>
            <a:ext cx="5760720" cy="548640"/>
          </a:xfrm>
        </p:spPr>
        <p:txBody>
          <a:bodyPr rtlCol="0"/>
          <a:lstStyle>
            <a:defPPr>
              <a:defRPr lang="da-DK"/>
            </a:defPPr>
          </a:lstStyle>
          <a:p>
            <a:pPr rtl="0"/>
            <a:r>
              <a:rPr lang="en-US" sz="4400" dirty="0"/>
              <a:t>M</a:t>
            </a:r>
            <a:r>
              <a:rPr lang="da-DK" sz="4400" dirty="0" err="1"/>
              <a:t>egalinter</a:t>
            </a:r>
            <a:endParaRPr lang="da-DK" sz="44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4</a:t>
            </a:fld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130" y="2227882"/>
            <a:ext cx="5760720" cy="3319272"/>
          </a:xfrm>
        </p:spPr>
        <p:txBody>
          <a:bodyPr rtlCol="0"/>
          <a:lstStyle>
            <a:defPPr>
              <a:defRPr lang="da-DK"/>
            </a:defPPr>
          </a:lstStyle>
          <a:p>
            <a:pPr marL="342900" indent="-342900" rtl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000" spc="0" dirty="0"/>
              <a:t>Warning &gt; Error</a:t>
            </a:r>
          </a:p>
          <a:p>
            <a:pPr marL="342900" indent="-342900" rtl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a-DK" sz="2000" spc="0" dirty="0"/>
              <a:t>Disable auto </a:t>
            </a:r>
            <a:r>
              <a:rPr lang="da-DK" sz="2000" spc="0" dirty="0" err="1"/>
              <a:t>apply</a:t>
            </a:r>
            <a:endParaRPr lang="da-DK" sz="2000" spc="0" dirty="0"/>
          </a:p>
          <a:p>
            <a:pPr marL="342900" indent="-342900" rtl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a-DK" dirty="0"/>
              <a:t>93 </a:t>
            </a:r>
            <a:r>
              <a:rPr lang="da-DK" dirty="0" err="1"/>
              <a:t>failures</a:t>
            </a:r>
            <a:endParaRPr lang="da-DK" sz="2000" spc="0" dirty="0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7859313A-1E3C-F081-286B-555E5396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92130" y="1209842"/>
            <a:ext cx="3867888" cy="579201"/>
          </a:xfrm>
          <a:prstGeom prst="rect">
            <a:avLst/>
          </a:prstGeom>
        </p:spPr>
      </p:pic>
      <p:pic>
        <p:nvPicPr>
          <p:cNvPr id="1030" name="Picture 6" descr="Monkey Stare Meme&quot; Photographic Print for Sale by NeatMemes | Redbubble">
            <a:extLst>
              <a:ext uri="{FF2B5EF4-FFF2-40B4-BE49-F238E27FC236}">
                <a16:creationId xmlns:a16="http://schemas.microsoft.com/office/drawing/2014/main" id="{08F261CB-4662-889F-2BF2-66595D557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8" t="20674" r="8311" b="22882"/>
          <a:stretch/>
        </p:blipFill>
        <p:spPr bwMode="auto">
          <a:xfrm>
            <a:off x="655607" y="2057797"/>
            <a:ext cx="3502325" cy="23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EEC94011-6688-6144-B61E-D686ECD48451}"/>
              </a:ext>
            </a:extLst>
          </p:cNvPr>
          <p:cNvSpPr txBox="1"/>
          <p:nvPr/>
        </p:nvSpPr>
        <p:spPr>
          <a:xfrm>
            <a:off x="755375" y="2146852"/>
            <a:ext cx="3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Jacob der </a:t>
            </a:r>
            <a:r>
              <a:rPr lang="en-US" b="1" dirty="0" err="1">
                <a:solidFill>
                  <a:schemeClr val="bg1"/>
                </a:solidFill>
              </a:rPr>
              <a:t>sætter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megalinter</a:t>
            </a:r>
            <a:r>
              <a:rPr lang="en-US" b="1" dirty="0">
                <a:solidFill>
                  <a:schemeClr val="bg1"/>
                </a:solidFill>
              </a:rPr>
              <a:t> op </a:t>
            </a:r>
            <a:r>
              <a:rPr lang="en-US" b="1" dirty="0" err="1">
                <a:solidFill>
                  <a:schemeClr val="bg1"/>
                </a:solidFill>
              </a:rPr>
              <a:t>dag</a:t>
            </a:r>
            <a:r>
              <a:rPr lang="en-US" b="1" dirty="0">
                <a:solidFill>
                  <a:schemeClr val="bg1"/>
                </a:solidFill>
              </a:rPr>
              <a:t> 1</a:t>
            </a:r>
            <a:endParaRPr lang="da-DK" b="1" dirty="0">
              <a:solidFill>
                <a:schemeClr val="bg1"/>
              </a:solidFill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ED746A4-C47F-0A35-0212-B77B7F55E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00" y="3571336"/>
            <a:ext cx="5398683" cy="310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9D63F-F67D-B1A6-9772-28B26C23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sz="4400" dirty="0"/>
              <a:t>Badges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D573E4D-D096-DA02-6E8D-C161D57C29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5</a:t>
            </a:fld>
            <a:endParaRPr lang="da-DK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1BC5BC70-1ECF-9DF7-49FC-CA85C597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 it? Yes!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B3ABC067-A0F2-B7F2-988F-09AF37A01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7" r="53151"/>
          <a:stretch/>
        </p:blipFill>
        <p:spPr>
          <a:xfrm>
            <a:off x="4760844" y="1342666"/>
            <a:ext cx="2584984" cy="172537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64C19E37-4761-BAE7-B66C-2B7D4F0E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931726"/>
            <a:ext cx="11974596" cy="2772162"/>
          </a:xfrm>
          <a:prstGeom prst="rect">
            <a:avLst/>
          </a:prstGeom>
        </p:spPr>
      </p:pic>
      <p:pic>
        <p:nvPicPr>
          <p:cNvPr id="3074" name="Picture 2" descr="Billede">
            <a:extLst>
              <a:ext uri="{FF2B5EF4-FFF2-40B4-BE49-F238E27FC236}">
                <a16:creationId xmlns:a16="http://schemas.microsoft.com/office/drawing/2014/main" id="{0D9CA74F-1502-4111-3EF1-4F2AEAB5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0" y="918953"/>
            <a:ext cx="3896139" cy="25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5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CE16D-D36D-D87D-5D4A-BA5961B4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Authorisation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49EC51D-A0EC-3BA9-EFB7-A7506BA41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252728"/>
            <a:ext cx="9820656" cy="4352544"/>
          </a:xfrm>
        </p:spPr>
        <p:txBody>
          <a:bodyPr/>
          <a:lstStyle/>
          <a:p>
            <a:r>
              <a:rPr lang="en-US" dirty="0"/>
              <a:t>TA’s guide var </a:t>
            </a:r>
            <a:r>
              <a:rPr lang="en-US" dirty="0" err="1"/>
              <a:t>ikke</a:t>
            </a:r>
            <a:r>
              <a:rPr lang="en-US" dirty="0"/>
              <a:t> top notch, da den </a:t>
            </a:r>
            <a:r>
              <a:rPr lang="en-US" dirty="0" err="1"/>
              <a:t>krævede</a:t>
            </a:r>
            <a:r>
              <a:rPr lang="en-US" dirty="0"/>
              <a:t> </a:t>
            </a:r>
            <a:r>
              <a:rPr lang="en-US" dirty="0" err="1"/>
              <a:t>betaling</a:t>
            </a:r>
            <a:r>
              <a:rPr lang="en-US" dirty="0"/>
              <a:t>.</a:t>
            </a:r>
          </a:p>
          <a:p>
            <a:r>
              <a:rPr lang="da-DK" dirty="0"/>
              <a:t>Vi endte med at bruge: </a:t>
            </a:r>
            <a:r>
              <a:rPr lang="da-DK" dirty="0">
                <a:hlinkClick r:id="rId2"/>
              </a:rPr>
              <a:t>https://learn.microsoft.com/en-us/aspnet/core/blazor/security/webassembly/hosted-with-azure-active-directory-b2c?view=aspnetcore-7.0</a:t>
            </a:r>
            <a:endParaRPr lang="da-DK" dirty="0"/>
          </a:p>
          <a:p>
            <a:r>
              <a:rPr lang="da-DK" dirty="0"/>
              <a:t>+ En uges tid på at </a:t>
            </a:r>
            <a:r>
              <a:rPr lang="da-DK" dirty="0" err="1"/>
              <a:t>troubleshoot</a:t>
            </a:r>
            <a:r>
              <a:rPr lang="da-DK" dirty="0"/>
              <a:t> for at finde den hemmelige ingrediens!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88B766D-AB91-CBF0-C759-0C5BF676D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da-DK" smtClean="0"/>
              <a:t>6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93895-C527-589C-F84A-C9D0D334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9" y="3176500"/>
            <a:ext cx="9293014" cy="2428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9C174-00EC-1330-E22D-07EEDC343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9" y="5843587"/>
            <a:ext cx="9293014" cy="7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r>
              <a:rPr lang="da-DK" sz="4400" dirty="0" err="1"/>
              <a:t>Testing</a:t>
            </a:r>
            <a:endParaRPr lang="da-DK" sz="4400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da-DK"/>
            </a:defPPr>
          </a:lstStyle>
          <a:p>
            <a:pPr rtl="0"/>
            <a:fld id="{75DF2D63-3FF5-D547-96B9-BE9CCD1ABA58}" type="slidenum">
              <a:rPr lang="da-DK" smtClean="0"/>
              <a:pPr rtl="0"/>
              <a:t>7</a:t>
            </a:fld>
            <a:endParaRPr lang="da-DK" dirty="0"/>
          </a:p>
        </p:txBody>
      </p:sp>
      <p:pic>
        <p:nvPicPr>
          <p:cNvPr id="2052" name="Picture 4" descr="Billede">
            <a:extLst>
              <a:ext uri="{FF2B5EF4-FFF2-40B4-BE49-F238E27FC236}">
                <a16:creationId xmlns:a16="http://schemas.microsoft.com/office/drawing/2014/main" id="{A49E056F-5A5E-3D51-1993-4DD733EF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38" y="657517"/>
            <a:ext cx="2868267" cy="27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BEF275AD-427D-8AB6-9B76-EBE86F8FB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 build and test failures</a:t>
            </a:r>
          </a:p>
          <a:p>
            <a:r>
              <a:rPr lang="da-DK" dirty="0"/>
              <a:t>Automatic Code </a:t>
            </a:r>
            <a:r>
              <a:rPr lang="da-DK" dirty="0" err="1"/>
              <a:t>Coverage</a:t>
            </a:r>
            <a:r>
              <a:rPr lang="da-DK" dirty="0"/>
              <a:t> </a:t>
            </a:r>
            <a:r>
              <a:rPr lang="da-DK" dirty="0" err="1"/>
              <a:t>report</a:t>
            </a:r>
            <a:endParaRPr lang="da-DK" dirty="0"/>
          </a:p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3597127-CA11-31B4-D22D-AE4FEF240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664" y="3670514"/>
            <a:ext cx="4227414" cy="2869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CBD8C-E963-DB7B-97C4-FDA3294BD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339" y="2789618"/>
            <a:ext cx="4573363" cy="37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7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FB0C6F-EEB9-FB6F-2FFE-89B80758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patterns	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86339A9-5674-F13C-1947-03C785990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430282"/>
            <a:ext cx="9820656" cy="4352544"/>
          </a:xfrm>
        </p:spPr>
        <p:txBody>
          <a:bodyPr/>
          <a:lstStyle/>
          <a:p>
            <a:r>
              <a:rPr lang="en-US" dirty="0"/>
              <a:t>Façade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721F08C-3007-75B7-6804-D0AE27AAF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da-DK" smtClean="0"/>
              <a:t>8</a:t>
            </a:fld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A5A3F-F36C-B157-ED13-DA52FFEA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482" y="1430283"/>
            <a:ext cx="5187518" cy="1180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3ECCC-2738-4C45-A06F-FD507C0D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46" y="1895857"/>
            <a:ext cx="5723005" cy="43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0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A0E82-2C80-C1FC-6CAD-57E324B9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Architecutral</a:t>
            </a:r>
            <a:r>
              <a:rPr lang="da-DK" dirty="0"/>
              <a:t> pattern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2D003C-E91D-0339-023C-4548DB69E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Onion</a:t>
            </a:r>
            <a:r>
              <a:rPr lang="da-DK" dirty="0"/>
              <a:t>/</a:t>
            </a:r>
            <a:r>
              <a:rPr lang="da-DK" dirty="0" err="1"/>
              <a:t>Cake</a:t>
            </a:r>
            <a:r>
              <a:rPr lang="da-DK" dirty="0"/>
              <a:t>/Parfait Architecture</a:t>
            </a:r>
          </a:p>
          <a:p>
            <a:pPr lvl="1"/>
            <a:r>
              <a:rPr lang="da-DK" dirty="0"/>
              <a:t>”Have </a:t>
            </a:r>
            <a:r>
              <a:rPr lang="da-DK" dirty="0" err="1"/>
              <a:t>you</a:t>
            </a:r>
            <a:r>
              <a:rPr lang="da-DK" dirty="0"/>
              <a:t> ever </a:t>
            </a:r>
            <a:r>
              <a:rPr lang="da-DK" dirty="0" err="1"/>
              <a:t>met</a:t>
            </a:r>
            <a:r>
              <a:rPr lang="da-DK" dirty="0"/>
              <a:t> </a:t>
            </a:r>
            <a:r>
              <a:rPr lang="da-DK" dirty="0" err="1"/>
              <a:t>someone</a:t>
            </a:r>
            <a:r>
              <a:rPr lang="da-DK" dirty="0"/>
              <a:t> 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don’t</a:t>
            </a:r>
            <a:r>
              <a:rPr lang="da-DK" dirty="0"/>
              <a:t> like parfait”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Repository Architecture</a:t>
            </a: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20850FE-B0F6-6422-B700-CC7A3F3CD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5DF2D63-3FF5-D547-96B9-BE9CCD1ABA58}" type="slidenum">
              <a:rPr lang="da-DK" smtClean="0"/>
              <a:t>9</a:t>
            </a:fld>
            <a:endParaRPr lang="da-DK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F196BE8-F153-5182-37EF-8A300641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50" y="1411234"/>
            <a:ext cx="3719882" cy="470064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7683620-442F-BFF7-DA9A-DBA7E594B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69" y="2626576"/>
            <a:ext cx="3347621" cy="18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77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694707_TF67061901_Win32" id="{8890F5C3-32AA-4DC3-A93F-A0AE5D027D05}" vid="{42735422-662A-49BA-9282-6A1C1085038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{C570C1D3-E406-4742-9DA1-5803E842395F}tf67061901_win32</Template>
  <TotalTime>181</TotalTime>
  <Words>151</Words>
  <Application>Microsoft Office PowerPoint</Application>
  <PresentationFormat>Widescreen</PresentationFormat>
  <Paragraphs>47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Daytona Condensed Light</vt:lpstr>
      <vt:lpstr>Posterama</vt:lpstr>
      <vt:lpstr>Office-tema</vt:lpstr>
      <vt:lpstr>The insight of gitinsight</vt:lpstr>
      <vt:lpstr>Dagsorden</vt:lpstr>
      <vt:lpstr>Early preparation</vt:lpstr>
      <vt:lpstr>Megalinter</vt:lpstr>
      <vt:lpstr>Badges</vt:lpstr>
      <vt:lpstr>Authorisation</vt:lpstr>
      <vt:lpstr>Testing</vt:lpstr>
      <vt:lpstr>Design patterns </vt:lpstr>
      <vt:lpstr>Architecutral pattern</vt:lpstr>
      <vt:lpstr>El problemo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VIDENSKABELIG OPDAGELSE</dc:title>
  <dc:creator>Thor Liam Møller Clausen</dc:creator>
  <cp:lastModifiedBy>Jacob Grum</cp:lastModifiedBy>
  <cp:revision>10</cp:revision>
  <dcterms:created xsi:type="dcterms:W3CDTF">2022-12-02T15:26:52Z</dcterms:created>
  <dcterms:modified xsi:type="dcterms:W3CDTF">2022-12-06T09:58:26Z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